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774"/>
    <a:srgbClr val="0A2E92"/>
    <a:srgbClr val="001832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F89AD-F497-4BFF-9C6C-B212790FF034}" type="datetimeFigureOut">
              <a:rPr lang="uk-UA"/>
              <a:pPr>
                <a:defRPr/>
              </a:pPr>
              <a:t>25.09.2019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ECF2-8399-4745-8F73-6DB6E8311A3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524D3-8919-4EEB-BE8D-2170BA4C1ACB}" type="datetimeFigureOut">
              <a:rPr lang="uk-UA"/>
              <a:pPr>
                <a:defRPr/>
              </a:pPr>
              <a:t>25.09.2019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E7AB8-5B5C-48EB-B559-89D995DACE9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5F76E-F66E-48B7-8BFB-00BD226AECDC}" type="datetimeFigureOut">
              <a:rPr lang="uk-UA"/>
              <a:pPr>
                <a:defRPr/>
              </a:pPr>
              <a:t>25.09.2019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43638-3AC0-4607-A811-087A3E5FD0E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36B43-C660-47A3-B40B-992FEA4293BA}" type="datetimeFigureOut">
              <a:rPr lang="uk-UA"/>
              <a:pPr>
                <a:defRPr/>
              </a:pPr>
              <a:t>25.09.2019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8C6A4-3AE3-4731-B6C1-02F48B41D7C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82866-AD42-49D7-9E7F-BC64AC78F01C}" type="datetimeFigureOut">
              <a:rPr lang="uk-UA"/>
              <a:pPr>
                <a:defRPr/>
              </a:pPr>
              <a:t>25.09.2019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1C7C1-9A19-4E46-864D-88B055D7DFF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D11F0-B7F7-4E94-9640-B4836BD0A6F8}" type="datetimeFigureOut">
              <a:rPr lang="uk-UA"/>
              <a:pPr>
                <a:defRPr/>
              </a:pPr>
              <a:t>25.09.2019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175EF-50E4-42F6-9362-3C3E33EE25D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62478-DD82-4F77-9FAA-E22AF5057142}" type="datetimeFigureOut">
              <a:rPr lang="uk-UA"/>
              <a:pPr>
                <a:defRPr/>
              </a:pPr>
              <a:t>25.09.2019</a:t>
            </a:fld>
            <a:endParaRPr lang="uk-UA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DBA9A-FCE4-498A-BA04-2483FF300D9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D5DCC-E748-4000-B20C-D97081D5B71E}" type="datetimeFigureOut">
              <a:rPr lang="uk-UA"/>
              <a:pPr>
                <a:defRPr/>
              </a:pPr>
              <a:t>25.09.2019</a:t>
            </a:fld>
            <a:endParaRPr lang="uk-UA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1D9C6-C87D-4983-8152-02B8D632106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30128-4F1C-4A00-8FB3-71991ED6665A}" type="datetimeFigureOut">
              <a:rPr lang="uk-UA"/>
              <a:pPr>
                <a:defRPr/>
              </a:pPr>
              <a:t>25.09.2019</a:t>
            </a:fld>
            <a:endParaRPr lang="uk-UA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1B73B-B956-42D0-B895-FB2C878D567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75EEB-38FC-4BC2-9D1D-C2156920A31B}" type="datetimeFigureOut">
              <a:rPr lang="uk-UA"/>
              <a:pPr>
                <a:defRPr/>
              </a:pPr>
              <a:t>25.09.2019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3419D-AC68-4BA7-A5AE-24778ECE283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75398-06EA-4AD6-B3DA-D088D269A92B}" type="datetimeFigureOut">
              <a:rPr lang="uk-UA"/>
              <a:pPr>
                <a:defRPr/>
              </a:pPr>
              <a:t>25.09.2019</a:t>
            </a:fld>
            <a:endParaRPr lang="uk-UA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D1353-C83C-4368-A2A5-BAE4EF04E20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3AFE3C-2619-4DE9-BBAA-C6144F7A2AA5}" type="datetimeFigureOut">
              <a:rPr lang="uk-UA"/>
              <a:pPr>
                <a:defRPr/>
              </a:pPr>
              <a:t>25.09.2019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21F678-B07D-4EC8-A1A7-E4061BDA3A5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Блок-схема: документ 18"/>
          <p:cNvSpPr/>
          <p:nvPr/>
        </p:nvSpPr>
        <p:spPr>
          <a:xfrm rot="10800000">
            <a:off x="19050" y="3457575"/>
            <a:ext cx="9124950" cy="3376613"/>
          </a:xfrm>
          <a:prstGeom prst="flowChartDocumen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3783013" y="4833938"/>
            <a:ext cx="2325687" cy="1176337"/>
            <a:chOff x="3538139" y="4628246"/>
            <a:chExt cx="2325810" cy="1175150"/>
          </a:xfrm>
        </p:grpSpPr>
        <p:sp>
          <p:nvSpPr>
            <p:cNvPr id="11" name="Трапеция 5"/>
            <p:cNvSpPr/>
            <p:nvPr/>
          </p:nvSpPr>
          <p:spPr>
            <a:xfrm rot="16543133">
              <a:off x="4937164" y="4698991"/>
              <a:ext cx="685108" cy="1168462"/>
            </a:xfrm>
            <a:custGeom>
              <a:avLst/>
              <a:gdLst>
                <a:gd name="connsiteX0" fmla="*/ 0 w 648072"/>
                <a:gd name="connsiteY0" fmla="*/ 576064 h 576064"/>
                <a:gd name="connsiteX1" fmla="*/ 144016 w 648072"/>
                <a:gd name="connsiteY1" fmla="*/ 0 h 576064"/>
                <a:gd name="connsiteX2" fmla="*/ 504056 w 648072"/>
                <a:gd name="connsiteY2" fmla="*/ 0 h 576064"/>
                <a:gd name="connsiteX3" fmla="*/ 648072 w 648072"/>
                <a:gd name="connsiteY3" fmla="*/ 576064 h 576064"/>
                <a:gd name="connsiteX4" fmla="*/ 0 w 648072"/>
                <a:gd name="connsiteY4" fmla="*/ 576064 h 576064"/>
                <a:gd name="connsiteX0" fmla="*/ 0 w 775663"/>
                <a:gd name="connsiteY0" fmla="*/ 809980 h 809980"/>
                <a:gd name="connsiteX1" fmla="*/ 271607 w 775663"/>
                <a:gd name="connsiteY1" fmla="*/ 0 h 809980"/>
                <a:gd name="connsiteX2" fmla="*/ 631647 w 775663"/>
                <a:gd name="connsiteY2" fmla="*/ 0 h 809980"/>
                <a:gd name="connsiteX3" fmla="*/ 775663 w 775663"/>
                <a:gd name="connsiteY3" fmla="*/ 576064 h 809980"/>
                <a:gd name="connsiteX4" fmla="*/ 0 w 775663"/>
                <a:gd name="connsiteY4" fmla="*/ 809980 h 809980"/>
                <a:gd name="connsiteX0" fmla="*/ 0 w 796931"/>
                <a:gd name="connsiteY0" fmla="*/ 809980 h 809980"/>
                <a:gd name="connsiteX1" fmla="*/ 271607 w 796931"/>
                <a:gd name="connsiteY1" fmla="*/ 0 h 809980"/>
                <a:gd name="connsiteX2" fmla="*/ 631647 w 796931"/>
                <a:gd name="connsiteY2" fmla="*/ 0 h 809980"/>
                <a:gd name="connsiteX3" fmla="*/ 796931 w 796931"/>
                <a:gd name="connsiteY3" fmla="*/ 597329 h 809980"/>
                <a:gd name="connsiteX4" fmla="*/ 0 w 796931"/>
                <a:gd name="connsiteY4" fmla="*/ 809980 h 809980"/>
                <a:gd name="connsiteX0" fmla="*/ 0 w 796931"/>
                <a:gd name="connsiteY0" fmla="*/ 809980 h 809980"/>
                <a:gd name="connsiteX1" fmla="*/ 271607 w 796931"/>
                <a:gd name="connsiteY1" fmla="*/ 0 h 809980"/>
                <a:gd name="connsiteX2" fmla="*/ 631647 w 796931"/>
                <a:gd name="connsiteY2" fmla="*/ 0 h 809980"/>
                <a:gd name="connsiteX3" fmla="*/ 796931 w 796931"/>
                <a:gd name="connsiteY3" fmla="*/ 597329 h 809980"/>
                <a:gd name="connsiteX4" fmla="*/ 0 w 796931"/>
                <a:gd name="connsiteY4" fmla="*/ 809980 h 809980"/>
                <a:gd name="connsiteX0" fmla="*/ 0 w 860730"/>
                <a:gd name="connsiteY0" fmla="*/ 809980 h 873775"/>
                <a:gd name="connsiteX1" fmla="*/ 271607 w 860730"/>
                <a:gd name="connsiteY1" fmla="*/ 0 h 873775"/>
                <a:gd name="connsiteX2" fmla="*/ 631647 w 860730"/>
                <a:gd name="connsiteY2" fmla="*/ 0 h 873775"/>
                <a:gd name="connsiteX3" fmla="*/ 860730 w 860730"/>
                <a:gd name="connsiteY3" fmla="*/ 873775 h 873775"/>
                <a:gd name="connsiteX4" fmla="*/ 0 w 860730"/>
                <a:gd name="connsiteY4" fmla="*/ 809980 h 873775"/>
                <a:gd name="connsiteX0" fmla="*/ 0 w 945788"/>
                <a:gd name="connsiteY0" fmla="*/ 916303 h 916303"/>
                <a:gd name="connsiteX1" fmla="*/ 356665 w 945788"/>
                <a:gd name="connsiteY1" fmla="*/ 0 h 916303"/>
                <a:gd name="connsiteX2" fmla="*/ 716705 w 945788"/>
                <a:gd name="connsiteY2" fmla="*/ 0 h 916303"/>
                <a:gd name="connsiteX3" fmla="*/ 945788 w 945788"/>
                <a:gd name="connsiteY3" fmla="*/ 873775 h 916303"/>
                <a:gd name="connsiteX4" fmla="*/ 0 w 945788"/>
                <a:gd name="connsiteY4" fmla="*/ 916303 h 916303"/>
                <a:gd name="connsiteX0" fmla="*/ 0 w 945788"/>
                <a:gd name="connsiteY0" fmla="*/ 916303 h 942467"/>
                <a:gd name="connsiteX1" fmla="*/ 356665 w 945788"/>
                <a:gd name="connsiteY1" fmla="*/ 0 h 942467"/>
                <a:gd name="connsiteX2" fmla="*/ 716705 w 945788"/>
                <a:gd name="connsiteY2" fmla="*/ 0 h 942467"/>
                <a:gd name="connsiteX3" fmla="*/ 945788 w 945788"/>
                <a:gd name="connsiteY3" fmla="*/ 873775 h 942467"/>
                <a:gd name="connsiteX4" fmla="*/ 656837 w 945788"/>
                <a:gd name="connsiteY4" fmla="*/ 657901 h 942467"/>
                <a:gd name="connsiteX5" fmla="*/ 0 w 945788"/>
                <a:gd name="connsiteY5" fmla="*/ 916303 h 94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788" h="942467">
                  <a:moveTo>
                    <a:pt x="0" y="916303"/>
                  </a:moveTo>
                  <a:lnTo>
                    <a:pt x="356665" y="0"/>
                  </a:lnTo>
                  <a:lnTo>
                    <a:pt x="716705" y="0"/>
                  </a:lnTo>
                  <a:lnTo>
                    <a:pt x="945788" y="873775"/>
                  </a:lnTo>
                  <a:cubicBezTo>
                    <a:pt x="911000" y="1001146"/>
                    <a:pt x="814468" y="650813"/>
                    <a:pt x="656837" y="657901"/>
                  </a:cubicBezTo>
                  <a:cubicBezTo>
                    <a:pt x="499206" y="664989"/>
                    <a:pt x="25219" y="1043674"/>
                    <a:pt x="0" y="91630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dirty="0"/>
            </a:p>
          </p:txBody>
        </p:sp>
        <p:grpSp>
          <p:nvGrpSpPr>
            <p:cNvPr id="13339" name="Группа 3"/>
            <p:cNvGrpSpPr>
              <a:grpSpLocks/>
            </p:cNvGrpSpPr>
            <p:nvPr/>
          </p:nvGrpSpPr>
          <p:grpSpPr bwMode="auto">
            <a:xfrm>
              <a:off x="3538139" y="4628246"/>
              <a:ext cx="1580071" cy="1175150"/>
              <a:chOff x="1359349" y="4659262"/>
              <a:chExt cx="1580071" cy="1175150"/>
            </a:xfrm>
          </p:grpSpPr>
          <p:sp>
            <p:nvSpPr>
              <p:cNvPr id="10" name="Овал 9"/>
              <p:cNvSpPr/>
              <p:nvPr/>
            </p:nvSpPr>
            <p:spPr>
              <a:xfrm rot="332986">
                <a:off x="1359349" y="4886045"/>
                <a:ext cx="1373260" cy="616915"/>
              </a:xfrm>
              <a:custGeom>
                <a:avLst/>
                <a:gdLst>
                  <a:gd name="connsiteX0" fmla="*/ 0 w 1467164"/>
                  <a:gd name="connsiteY0" fmla="*/ 359603 h 719206"/>
                  <a:gd name="connsiteX1" fmla="*/ 733582 w 1467164"/>
                  <a:gd name="connsiteY1" fmla="*/ 0 h 719206"/>
                  <a:gd name="connsiteX2" fmla="*/ 1467164 w 1467164"/>
                  <a:gd name="connsiteY2" fmla="*/ 359603 h 719206"/>
                  <a:gd name="connsiteX3" fmla="*/ 733582 w 1467164"/>
                  <a:gd name="connsiteY3" fmla="*/ 719206 h 719206"/>
                  <a:gd name="connsiteX4" fmla="*/ 0 w 1467164"/>
                  <a:gd name="connsiteY4" fmla="*/ 359603 h 719206"/>
                  <a:gd name="connsiteX0" fmla="*/ 23332 w 1490496"/>
                  <a:gd name="connsiteY0" fmla="*/ 359603 h 726851"/>
                  <a:gd name="connsiteX1" fmla="*/ 756914 w 1490496"/>
                  <a:gd name="connsiteY1" fmla="*/ 0 h 726851"/>
                  <a:gd name="connsiteX2" fmla="*/ 1490496 w 1490496"/>
                  <a:gd name="connsiteY2" fmla="*/ 359603 h 726851"/>
                  <a:gd name="connsiteX3" fmla="*/ 756914 w 1490496"/>
                  <a:gd name="connsiteY3" fmla="*/ 719206 h 726851"/>
                  <a:gd name="connsiteX4" fmla="*/ 234436 w 1490496"/>
                  <a:gd name="connsiteY4" fmla="*/ 585952 h 726851"/>
                  <a:gd name="connsiteX5" fmla="*/ 23332 w 1490496"/>
                  <a:gd name="connsiteY5" fmla="*/ 359603 h 726851"/>
                  <a:gd name="connsiteX0" fmla="*/ 13075 w 1480239"/>
                  <a:gd name="connsiteY0" fmla="*/ 359603 h 726851"/>
                  <a:gd name="connsiteX1" fmla="*/ 746657 w 1480239"/>
                  <a:gd name="connsiteY1" fmla="*/ 0 h 726851"/>
                  <a:gd name="connsiteX2" fmla="*/ 1480239 w 1480239"/>
                  <a:gd name="connsiteY2" fmla="*/ 359603 h 726851"/>
                  <a:gd name="connsiteX3" fmla="*/ 746657 w 1480239"/>
                  <a:gd name="connsiteY3" fmla="*/ 719206 h 726851"/>
                  <a:gd name="connsiteX4" fmla="*/ 224179 w 1480239"/>
                  <a:gd name="connsiteY4" fmla="*/ 585952 h 726851"/>
                  <a:gd name="connsiteX5" fmla="*/ 13075 w 1480239"/>
                  <a:gd name="connsiteY5" fmla="*/ 359603 h 726851"/>
                  <a:gd name="connsiteX0" fmla="*/ 13075 w 1480239"/>
                  <a:gd name="connsiteY0" fmla="*/ 359603 h 725152"/>
                  <a:gd name="connsiteX1" fmla="*/ 746657 w 1480239"/>
                  <a:gd name="connsiteY1" fmla="*/ 0 h 725152"/>
                  <a:gd name="connsiteX2" fmla="*/ 1480239 w 1480239"/>
                  <a:gd name="connsiteY2" fmla="*/ 359603 h 725152"/>
                  <a:gd name="connsiteX3" fmla="*/ 746657 w 1480239"/>
                  <a:gd name="connsiteY3" fmla="*/ 719206 h 725152"/>
                  <a:gd name="connsiteX4" fmla="*/ 224179 w 1480239"/>
                  <a:gd name="connsiteY4" fmla="*/ 585952 h 725152"/>
                  <a:gd name="connsiteX5" fmla="*/ 13075 w 1480239"/>
                  <a:gd name="connsiteY5" fmla="*/ 359603 h 725152"/>
                  <a:gd name="connsiteX0" fmla="*/ 18717 w 1485881"/>
                  <a:gd name="connsiteY0" fmla="*/ 359603 h 722010"/>
                  <a:gd name="connsiteX1" fmla="*/ 752299 w 1485881"/>
                  <a:gd name="connsiteY1" fmla="*/ 0 h 722010"/>
                  <a:gd name="connsiteX2" fmla="*/ 1485881 w 1485881"/>
                  <a:gd name="connsiteY2" fmla="*/ 359603 h 722010"/>
                  <a:gd name="connsiteX3" fmla="*/ 752299 w 1485881"/>
                  <a:gd name="connsiteY3" fmla="*/ 719206 h 722010"/>
                  <a:gd name="connsiteX4" fmla="*/ 163251 w 1485881"/>
                  <a:gd name="connsiteY4" fmla="*/ 531173 h 722010"/>
                  <a:gd name="connsiteX5" fmla="*/ 18717 w 1485881"/>
                  <a:gd name="connsiteY5" fmla="*/ 359603 h 722010"/>
                  <a:gd name="connsiteX0" fmla="*/ 16104 w 1545416"/>
                  <a:gd name="connsiteY0" fmla="*/ 350336 h 722016"/>
                  <a:gd name="connsiteX1" fmla="*/ 811834 w 1545416"/>
                  <a:gd name="connsiteY1" fmla="*/ 6 h 722016"/>
                  <a:gd name="connsiteX2" fmla="*/ 1545416 w 1545416"/>
                  <a:gd name="connsiteY2" fmla="*/ 359609 h 722016"/>
                  <a:gd name="connsiteX3" fmla="*/ 811834 w 1545416"/>
                  <a:gd name="connsiteY3" fmla="*/ 719212 h 722016"/>
                  <a:gd name="connsiteX4" fmla="*/ 222786 w 1545416"/>
                  <a:gd name="connsiteY4" fmla="*/ 531179 h 722016"/>
                  <a:gd name="connsiteX5" fmla="*/ 16104 w 1545416"/>
                  <a:gd name="connsiteY5" fmla="*/ 350336 h 72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5416" h="722016">
                    <a:moveTo>
                      <a:pt x="16104" y="350336"/>
                    </a:moveTo>
                    <a:cubicBezTo>
                      <a:pt x="114279" y="261807"/>
                      <a:pt x="556949" y="-1540"/>
                      <a:pt x="811834" y="6"/>
                    </a:cubicBezTo>
                    <a:cubicBezTo>
                      <a:pt x="1066719" y="1552"/>
                      <a:pt x="1545416" y="161006"/>
                      <a:pt x="1545416" y="359609"/>
                    </a:cubicBezTo>
                    <a:cubicBezTo>
                      <a:pt x="1545416" y="558212"/>
                      <a:pt x="1032272" y="690617"/>
                      <a:pt x="811834" y="719212"/>
                    </a:cubicBezTo>
                    <a:cubicBezTo>
                      <a:pt x="591396" y="747807"/>
                      <a:pt x="-164356" y="548739"/>
                      <a:pt x="222786" y="531179"/>
                    </a:cubicBezTo>
                    <a:cubicBezTo>
                      <a:pt x="304036" y="359599"/>
                      <a:pt x="-82071" y="438865"/>
                      <a:pt x="16104" y="350336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/>
              </a:p>
            </p:txBody>
          </p:sp>
          <p:sp>
            <p:nvSpPr>
              <p:cNvPr id="7" name="Овал 6"/>
              <p:cNvSpPr/>
              <p:nvPr/>
            </p:nvSpPr>
            <p:spPr>
              <a:xfrm flipV="1">
                <a:off x="1589548" y="5065252"/>
                <a:ext cx="103193" cy="12845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Блок-схема: сохраненные данные 11"/>
              <p:cNvSpPr/>
              <p:nvPr/>
            </p:nvSpPr>
            <p:spPr>
              <a:xfrm rot="1231833">
                <a:off x="1956281" y="4659262"/>
                <a:ext cx="679486" cy="382201"/>
              </a:xfrm>
              <a:custGeom>
                <a:avLst/>
                <a:gdLst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8333 w 10000"/>
                  <a:gd name="connsiteY2" fmla="*/ 5000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3 h 10003"/>
                  <a:gd name="connsiteX1" fmla="*/ 5257 w 10000"/>
                  <a:gd name="connsiteY1" fmla="*/ 3880 h 10003"/>
                  <a:gd name="connsiteX2" fmla="*/ 10000 w 10000"/>
                  <a:gd name="connsiteY2" fmla="*/ 3 h 10003"/>
                  <a:gd name="connsiteX3" fmla="*/ 8333 w 10000"/>
                  <a:gd name="connsiteY3" fmla="*/ 5003 h 10003"/>
                  <a:gd name="connsiteX4" fmla="*/ 10000 w 10000"/>
                  <a:gd name="connsiteY4" fmla="*/ 10003 h 10003"/>
                  <a:gd name="connsiteX5" fmla="*/ 1667 w 10000"/>
                  <a:gd name="connsiteY5" fmla="*/ 10003 h 10003"/>
                  <a:gd name="connsiteX6" fmla="*/ 0 w 10000"/>
                  <a:gd name="connsiteY6" fmla="*/ 5003 h 10003"/>
                  <a:gd name="connsiteX7" fmla="*/ 1667 w 10000"/>
                  <a:gd name="connsiteY7" fmla="*/ 3 h 10003"/>
                  <a:gd name="connsiteX0" fmla="*/ 1667 w 12824"/>
                  <a:gd name="connsiteY0" fmla="*/ 3 h 10003"/>
                  <a:gd name="connsiteX1" fmla="*/ 5257 w 12824"/>
                  <a:gd name="connsiteY1" fmla="*/ 3880 h 10003"/>
                  <a:gd name="connsiteX2" fmla="*/ 10000 w 12824"/>
                  <a:gd name="connsiteY2" fmla="*/ 3 h 10003"/>
                  <a:gd name="connsiteX3" fmla="*/ 8333 w 12824"/>
                  <a:gd name="connsiteY3" fmla="*/ 5003 h 10003"/>
                  <a:gd name="connsiteX4" fmla="*/ 12824 w 12824"/>
                  <a:gd name="connsiteY4" fmla="*/ 9089 h 10003"/>
                  <a:gd name="connsiteX5" fmla="*/ 1667 w 12824"/>
                  <a:gd name="connsiteY5" fmla="*/ 10003 h 10003"/>
                  <a:gd name="connsiteX6" fmla="*/ 0 w 12824"/>
                  <a:gd name="connsiteY6" fmla="*/ 5003 h 10003"/>
                  <a:gd name="connsiteX7" fmla="*/ 1667 w 12824"/>
                  <a:gd name="connsiteY7" fmla="*/ 3 h 10003"/>
                  <a:gd name="connsiteX0" fmla="*/ 1885 w 13042"/>
                  <a:gd name="connsiteY0" fmla="*/ 3 h 10641"/>
                  <a:gd name="connsiteX1" fmla="*/ 5475 w 13042"/>
                  <a:gd name="connsiteY1" fmla="*/ 3880 h 10641"/>
                  <a:gd name="connsiteX2" fmla="*/ 10218 w 13042"/>
                  <a:gd name="connsiteY2" fmla="*/ 3 h 10641"/>
                  <a:gd name="connsiteX3" fmla="*/ 8551 w 13042"/>
                  <a:gd name="connsiteY3" fmla="*/ 5003 h 10641"/>
                  <a:gd name="connsiteX4" fmla="*/ 13042 w 13042"/>
                  <a:gd name="connsiteY4" fmla="*/ 9089 h 10641"/>
                  <a:gd name="connsiteX5" fmla="*/ 631 w 13042"/>
                  <a:gd name="connsiteY5" fmla="*/ 10641 h 10641"/>
                  <a:gd name="connsiteX6" fmla="*/ 218 w 13042"/>
                  <a:gd name="connsiteY6" fmla="*/ 5003 h 10641"/>
                  <a:gd name="connsiteX7" fmla="*/ 1885 w 13042"/>
                  <a:gd name="connsiteY7" fmla="*/ 3 h 10641"/>
                  <a:gd name="connsiteX0" fmla="*/ 1885 w 13042"/>
                  <a:gd name="connsiteY0" fmla="*/ 5 h 10643"/>
                  <a:gd name="connsiteX1" fmla="*/ 5075 w 13042"/>
                  <a:gd name="connsiteY1" fmla="*/ 2144 h 10643"/>
                  <a:gd name="connsiteX2" fmla="*/ 10218 w 13042"/>
                  <a:gd name="connsiteY2" fmla="*/ 5 h 10643"/>
                  <a:gd name="connsiteX3" fmla="*/ 8551 w 13042"/>
                  <a:gd name="connsiteY3" fmla="*/ 5005 h 10643"/>
                  <a:gd name="connsiteX4" fmla="*/ 13042 w 13042"/>
                  <a:gd name="connsiteY4" fmla="*/ 9091 h 10643"/>
                  <a:gd name="connsiteX5" fmla="*/ 631 w 13042"/>
                  <a:gd name="connsiteY5" fmla="*/ 10643 h 10643"/>
                  <a:gd name="connsiteX6" fmla="*/ 218 w 13042"/>
                  <a:gd name="connsiteY6" fmla="*/ 5005 h 10643"/>
                  <a:gd name="connsiteX7" fmla="*/ 1885 w 13042"/>
                  <a:gd name="connsiteY7" fmla="*/ 5 h 10643"/>
                  <a:gd name="connsiteX0" fmla="*/ 1885 w 13779"/>
                  <a:gd name="connsiteY0" fmla="*/ 5 h 10643"/>
                  <a:gd name="connsiteX1" fmla="*/ 5075 w 13779"/>
                  <a:gd name="connsiteY1" fmla="*/ 2144 h 10643"/>
                  <a:gd name="connsiteX2" fmla="*/ 10218 w 13779"/>
                  <a:gd name="connsiteY2" fmla="*/ 5 h 10643"/>
                  <a:gd name="connsiteX3" fmla="*/ 8551 w 13779"/>
                  <a:gd name="connsiteY3" fmla="*/ 5005 h 10643"/>
                  <a:gd name="connsiteX4" fmla="*/ 12316 w 13779"/>
                  <a:gd name="connsiteY4" fmla="*/ 4671 h 10643"/>
                  <a:gd name="connsiteX5" fmla="*/ 13042 w 13779"/>
                  <a:gd name="connsiteY5" fmla="*/ 9091 h 10643"/>
                  <a:gd name="connsiteX6" fmla="*/ 631 w 13779"/>
                  <a:gd name="connsiteY6" fmla="*/ 10643 h 10643"/>
                  <a:gd name="connsiteX7" fmla="*/ 218 w 13779"/>
                  <a:gd name="connsiteY7" fmla="*/ 5005 h 10643"/>
                  <a:gd name="connsiteX8" fmla="*/ 1885 w 13779"/>
                  <a:gd name="connsiteY8" fmla="*/ 5 h 10643"/>
                  <a:gd name="connsiteX0" fmla="*/ 1885 w 13615"/>
                  <a:gd name="connsiteY0" fmla="*/ 5 h 10643"/>
                  <a:gd name="connsiteX1" fmla="*/ 5075 w 13615"/>
                  <a:gd name="connsiteY1" fmla="*/ 2144 h 10643"/>
                  <a:gd name="connsiteX2" fmla="*/ 10218 w 13615"/>
                  <a:gd name="connsiteY2" fmla="*/ 5 h 10643"/>
                  <a:gd name="connsiteX3" fmla="*/ 8551 w 13615"/>
                  <a:gd name="connsiteY3" fmla="*/ 5005 h 10643"/>
                  <a:gd name="connsiteX4" fmla="*/ 11433 w 13615"/>
                  <a:gd name="connsiteY4" fmla="*/ 6933 h 10643"/>
                  <a:gd name="connsiteX5" fmla="*/ 13042 w 13615"/>
                  <a:gd name="connsiteY5" fmla="*/ 9091 h 10643"/>
                  <a:gd name="connsiteX6" fmla="*/ 631 w 13615"/>
                  <a:gd name="connsiteY6" fmla="*/ 10643 h 10643"/>
                  <a:gd name="connsiteX7" fmla="*/ 218 w 13615"/>
                  <a:gd name="connsiteY7" fmla="*/ 5005 h 10643"/>
                  <a:gd name="connsiteX8" fmla="*/ 1885 w 13615"/>
                  <a:gd name="connsiteY8" fmla="*/ 5 h 10643"/>
                  <a:gd name="connsiteX0" fmla="*/ 1885 w 13500"/>
                  <a:gd name="connsiteY0" fmla="*/ 5 h 10643"/>
                  <a:gd name="connsiteX1" fmla="*/ 5075 w 13500"/>
                  <a:gd name="connsiteY1" fmla="*/ 2144 h 10643"/>
                  <a:gd name="connsiteX2" fmla="*/ 10218 w 13500"/>
                  <a:gd name="connsiteY2" fmla="*/ 5 h 10643"/>
                  <a:gd name="connsiteX3" fmla="*/ 8551 w 13500"/>
                  <a:gd name="connsiteY3" fmla="*/ 5005 h 10643"/>
                  <a:gd name="connsiteX4" fmla="*/ 10455 w 13500"/>
                  <a:gd name="connsiteY4" fmla="*/ 8809 h 10643"/>
                  <a:gd name="connsiteX5" fmla="*/ 13042 w 13500"/>
                  <a:gd name="connsiteY5" fmla="*/ 9091 h 10643"/>
                  <a:gd name="connsiteX6" fmla="*/ 631 w 13500"/>
                  <a:gd name="connsiteY6" fmla="*/ 10643 h 10643"/>
                  <a:gd name="connsiteX7" fmla="*/ 218 w 13500"/>
                  <a:gd name="connsiteY7" fmla="*/ 5005 h 10643"/>
                  <a:gd name="connsiteX8" fmla="*/ 1885 w 13500"/>
                  <a:gd name="connsiteY8" fmla="*/ 5 h 10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500" h="10643">
                    <a:moveTo>
                      <a:pt x="1885" y="5"/>
                    </a:moveTo>
                    <a:cubicBezTo>
                      <a:pt x="2802" y="-130"/>
                      <a:pt x="4158" y="2279"/>
                      <a:pt x="5075" y="2144"/>
                    </a:cubicBezTo>
                    <a:cubicBezTo>
                      <a:pt x="6936" y="2279"/>
                      <a:pt x="8357" y="-130"/>
                      <a:pt x="10218" y="5"/>
                    </a:cubicBezTo>
                    <a:cubicBezTo>
                      <a:pt x="9297" y="5"/>
                      <a:pt x="8512" y="3538"/>
                      <a:pt x="8551" y="5005"/>
                    </a:cubicBezTo>
                    <a:cubicBezTo>
                      <a:pt x="8590" y="6472"/>
                      <a:pt x="9707" y="8128"/>
                      <a:pt x="10455" y="8809"/>
                    </a:cubicBezTo>
                    <a:cubicBezTo>
                      <a:pt x="11204" y="9490"/>
                      <a:pt x="14746" y="8609"/>
                      <a:pt x="13042" y="9091"/>
                    </a:cubicBezTo>
                    <a:lnTo>
                      <a:pt x="631" y="10643"/>
                    </a:lnTo>
                    <a:cubicBezTo>
                      <a:pt x="-290" y="10643"/>
                      <a:pt x="9" y="6778"/>
                      <a:pt x="218" y="5005"/>
                    </a:cubicBezTo>
                    <a:cubicBezTo>
                      <a:pt x="427" y="3232"/>
                      <a:pt x="964" y="5"/>
                      <a:pt x="1885" y="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/>
              </a:p>
            </p:txBody>
          </p:sp>
          <p:sp>
            <p:nvSpPr>
              <p:cNvPr id="13" name="Блок-схема: сохраненные данные 11"/>
              <p:cNvSpPr/>
              <p:nvPr/>
            </p:nvSpPr>
            <p:spPr>
              <a:xfrm rot="12211832" flipH="1">
                <a:off x="1992795" y="5518819"/>
                <a:ext cx="946200" cy="315593"/>
              </a:xfrm>
              <a:custGeom>
                <a:avLst/>
                <a:gdLst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8333 w 10000"/>
                  <a:gd name="connsiteY2" fmla="*/ 5000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3 h 10003"/>
                  <a:gd name="connsiteX1" fmla="*/ 5257 w 10000"/>
                  <a:gd name="connsiteY1" fmla="*/ 3880 h 10003"/>
                  <a:gd name="connsiteX2" fmla="*/ 10000 w 10000"/>
                  <a:gd name="connsiteY2" fmla="*/ 3 h 10003"/>
                  <a:gd name="connsiteX3" fmla="*/ 8333 w 10000"/>
                  <a:gd name="connsiteY3" fmla="*/ 5003 h 10003"/>
                  <a:gd name="connsiteX4" fmla="*/ 10000 w 10000"/>
                  <a:gd name="connsiteY4" fmla="*/ 10003 h 10003"/>
                  <a:gd name="connsiteX5" fmla="*/ 1667 w 10000"/>
                  <a:gd name="connsiteY5" fmla="*/ 10003 h 10003"/>
                  <a:gd name="connsiteX6" fmla="*/ 0 w 10000"/>
                  <a:gd name="connsiteY6" fmla="*/ 5003 h 10003"/>
                  <a:gd name="connsiteX7" fmla="*/ 1667 w 10000"/>
                  <a:gd name="connsiteY7" fmla="*/ 3 h 10003"/>
                  <a:gd name="connsiteX0" fmla="*/ 1667 w 12824"/>
                  <a:gd name="connsiteY0" fmla="*/ 3 h 10003"/>
                  <a:gd name="connsiteX1" fmla="*/ 5257 w 12824"/>
                  <a:gd name="connsiteY1" fmla="*/ 3880 h 10003"/>
                  <a:gd name="connsiteX2" fmla="*/ 10000 w 12824"/>
                  <a:gd name="connsiteY2" fmla="*/ 3 h 10003"/>
                  <a:gd name="connsiteX3" fmla="*/ 8333 w 12824"/>
                  <a:gd name="connsiteY3" fmla="*/ 5003 h 10003"/>
                  <a:gd name="connsiteX4" fmla="*/ 12824 w 12824"/>
                  <a:gd name="connsiteY4" fmla="*/ 9089 h 10003"/>
                  <a:gd name="connsiteX5" fmla="*/ 1667 w 12824"/>
                  <a:gd name="connsiteY5" fmla="*/ 10003 h 10003"/>
                  <a:gd name="connsiteX6" fmla="*/ 0 w 12824"/>
                  <a:gd name="connsiteY6" fmla="*/ 5003 h 10003"/>
                  <a:gd name="connsiteX7" fmla="*/ 1667 w 12824"/>
                  <a:gd name="connsiteY7" fmla="*/ 3 h 10003"/>
                  <a:gd name="connsiteX0" fmla="*/ 1885 w 13042"/>
                  <a:gd name="connsiteY0" fmla="*/ 3 h 10641"/>
                  <a:gd name="connsiteX1" fmla="*/ 5475 w 13042"/>
                  <a:gd name="connsiteY1" fmla="*/ 3880 h 10641"/>
                  <a:gd name="connsiteX2" fmla="*/ 10218 w 13042"/>
                  <a:gd name="connsiteY2" fmla="*/ 3 h 10641"/>
                  <a:gd name="connsiteX3" fmla="*/ 8551 w 13042"/>
                  <a:gd name="connsiteY3" fmla="*/ 5003 h 10641"/>
                  <a:gd name="connsiteX4" fmla="*/ 13042 w 13042"/>
                  <a:gd name="connsiteY4" fmla="*/ 9089 h 10641"/>
                  <a:gd name="connsiteX5" fmla="*/ 631 w 13042"/>
                  <a:gd name="connsiteY5" fmla="*/ 10641 h 10641"/>
                  <a:gd name="connsiteX6" fmla="*/ 218 w 13042"/>
                  <a:gd name="connsiteY6" fmla="*/ 5003 h 10641"/>
                  <a:gd name="connsiteX7" fmla="*/ 1885 w 13042"/>
                  <a:gd name="connsiteY7" fmla="*/ 3 h 10641"/>
                  <a:gd name="connsiteX0" fmla="*/ 1885 w 13042"/>
                  <a:gd name="connsiteY0" fmla="*/ 5 h 10643"/>
                  <a:gd name="connsiteX1" fmla="*/ 5075 w 13042"/>
                  <a:gd name="connsiteY1" fmla="*/ 2144 h 10643"/>
                  <a:gd name="connsiteX2" fmla="*/ 10218 w 13042"/>
                  <a:gd name="connsiteY2" fmla="*/ 5 h 10643"/>
                  <a:gd name="connsiteX3" fmla="*/ 8551 w 13042"/>
                  <a:gd name="connsiteY3" fmla="*/ 5005 h 10643"/>
                  <a:gd name="connsiteX4" fmla="*/ 13042 w 13042"/>
                  <a:gd name="connsiteY4" fmla="*/ 9091 h 10643"/>
                  <a:gd name="connsiteX5" fmla="*/ 631 w 13042"/>
                  <a:gd name="connsiteY5" fmla="*/ 10643 h 10643"/>
                  <a:gd name="connsiteX6" fmla="*/ 218 w 13042"/>
                  <a:gd name="connsiteY6" fmla="*/ 5005 h 10643"/>
                  <a:gd name="connsiteX7" fmla="*/ 1885 w 13042"/>
                  <a:gd name="connsiteY7" fmla="*/ 5 h 10643"/>
                  <a:gd name="connsiteX0" fmla="*/ 1885 w 13779"/>
                  <a:gd name="connsiteY0" fmla="*/ 5 h 10643"/>
                  <a:gd name="connsiteX1" fmla="*/ 5075 w 13779"/>
                  <a:gd name="connsiteY1" fmla="*/ 2144 h 10643"/>
                  <a:gd name="connsiteX2" fmla="*/ 10218 w 13779"/>
                  <a:gd name="connsiteY2" fmla="*/ 5 h 10643"/>
                  <a:gd name="connsiteX3" fmla="*/ 8551 w 13779"/>
                  <a:gd name="connsiteY3" fmla="*/ 5005 h 10643"/>
                  <a:gd name="connsiteX4" fmla="*/ 12316 w 13779"/>
                  <a:gd name="connsiteY4" fmla="*/ 4671 h 10643"/>
                  <a:gd name="connsiteX5" fmla="*/ 13042 w 13779"/>
                  <a:gd name="connsiteY5" fmla="*/ 9091 h 10643"/>
                  <a:gd name="connsiteX6" fmla="*/ 631 w 13779"/>
                  <a:gd name="connsiteY6" fmla="*/ 10643 h 10643"/>
                  <a:gd name="connsiteX7" fmla="*/ 218 w 13779"/>
                  <a:gd name="connsiteY7" fmla="*/ 5005 h 10643"/>
                  <a:gd name="connsiteX8" fmla="*/ 1885 w 13779"/>
                  <a:gd name="connsiteY8" fmla="*/ 5 h 10643"/>
                  <a:gd name="connsiteX0" fmla="*/ 3787 w 13900"/>
                  <a:gd name="connsiteY0" fmla="*/ 3393 h 10643"/>
                  <a:gd name="connsiteX1" fmla="*/ 5196 w 13900"/>
                  <a:gd name="connsiteY1" fmla="*/ 2144 h 10643"/>
                  <a:gd name="connsiteX2" fmla="*/ 10339 w 13900"/>
                  <a:gd name="connsiteY2" fmla="*/ 5 h 10643"/>
                  <a:gd name="connsiteX3" fmla="*/ 8672 w 13900"/>
                  <a:gd name="connsiteY3" fmla="*/ 5005 h 10643"/>
                  <a:gd name="connsiteX4" fmla="*/ 12437 w 13900"/>
                  <a:gd name="connsiteY4" fmla="*/ 4671 h 10643"/>
                  <a:gd name="connsiteX5" fmla="*/ 13163 w 13900"/>
                  <a:gd name="connsiteY5" fmla="*/ 9091 h 10643"/>
                  <a:gd name="connsiteX6" fmla="*/ 752 w 13900"/>
                  <a:gd name="connsiteY6" fmla="*/ 10643 h 10643"/>
                  <a:gd name="connsiteX7" fmla="*/ 339 w 13900"/>
                  <a:gd name="connsiteY7" fmla="*/ 5005 h 10643"/>
                  <a:gd name="connsiteX8" fmla="*/ 3787 w 13900"/>
                  <a:gd name="connsiteY8" fmla="*/ 3393 h 10643"/>
                  <a:gd name="connsiteX0" fmla="*/ 3787 w 13633"/>
                  <a:gd name="connsiteY0" fmla="*/ 3393 h 11603"/>
                  <a:gd name="connsiteX1" fmla="*/ 5196 w 13633"/>
                  <a:gd name="connsiteY1" fmla="*/ 2144 h 11603"/>
                  <a:gd name="connsiteX2" fmla="*/ 10339 w 13633"/>
                  <a:gd name="connsiteY2" fmla="*/ 5 h 11603"/>
                  <a:gd name="connsiteX3" fmla="*/ 8672 w 13633"/>
                  <a:gd name="connsiteY3" fmla="*/ 5005 h 11603"/>
                  <a:gd name="connsiteX4" fmla="*/ 12437 w 13633"/>
                  <a:gd name="connsiteY4" fmla="*/ 4671 h 11603"/>
                  <a:gd name="connsiteX5" fmla="*/ 13163 w 13633"/>
                  <a:gd name="connsiteY5" fmla="*/ 9091 h 11603"/>
                  <a:gd name="connsiteX6" fmla="*/ 7118 w 13633"/>
                  <a:gd name="connsiteY6" fmla="*/ 11603 h 11603"/>
                  <a:gd name="connsiteX7" fmla="*/ 752 w 13633"/>
                  <a:gd name="connsiteY7" fmla="*/ 10643 h 11603"/>
                  <a:gd name="connsiteX8" fmla="*/ 339 w 13633"/>
                  <a:gd name="connsiteY8" fmla="*/ 5005 h 11603"/>
                  <a:gd name="connsiteX9" fmla="*/ 3787 w 13633"/>
                  <a:gd name="connsiteY9" fmla="*/ 3393 h 11603"/>
                  <a:gd name="connsiteX0" fmla="*/ 3799 w 13634"/>
                  <a:gd name="connsiteY0" fmla="*/ 4 h 12282"/>
                  <a:gd name="connsiteX1" fmla="*/ 5197 w 13634"/>
                  <a:gd name="connsiteY1" fmla="*/ 2823 h 12282"/>
                  <a:gd name="connsiteX2" fmla="*/ 10340 w 13634"/>
                  <a:gd name="connsiteY2" fmla="*/ 684 h 12282"/>
                  <a:gd name="connsiteX3" fmla="*/ 8673 w 13634"/>
                  <a:gd name="connsiteY3" fmla="*/ 5684 h 12282"/>
                  <a:gd name="connsiteX4" fmla="*/ 12438 w 13634"/>
                  <a:gd name="connsiteY4" fmla="*/ 5350 h 12282"/>
                  <a:gd name="connsiteX5" fmla="*/ 13164 w 13634"/>
                  <a:gd name="connsiteY5" fmla="*/ 9770 h 12282"/>
                  <a:gd name="connsiteX6" fmla="*/ 7119 w 13634"/>
                  <a:gd name="connsiteY6" fmla="*/ 12282 h 12282"/>
                  <a:gd name="connsiteX7" fmla="*/ 753 w 13634"/>
                  <a:gd name="connsiteY7" fmla="*/ 11322 h 12282"/>
                  <a:gd name="connsiteX8" fmla="*/ 340 w 13634"/>
                  <a:gd name="connsiteY8" fmla="*/ 5684 h 12282"/>
                  <a:gd name="connsiteX9" fmla="*/ 3799 w 13634"/>
                  <a:gd name="connsiteY9" fmla="*/ 4 h 12282"/>
                  <a:gd name="connsiteX0" fmla="*/ 3799 w 13634"/>
                  <a:gd name="connsiteY0" fmla="*/ 4 h 11322"/>
                  <a:gd name="connsiteX1" fmla="*/ 5197 w 13634"/>
                  <a:gd name="connsiteY1" fmla="*/ 2823 h 11322"/>
                  <a:gd name="connsiteX2" fmla="*/ 10340 w 13634"/>
                  <a:gd name="connsiteY2" fmla="*/ 684 h 11322"/>
                  <a:gd name="connsiteX3" fmla="*/ 8673 w 13634"/>
                  <a:gd name="connsiteY3" fmla="*/ 5684 h 11322"/>
                  <a:gd name="connsiteX4" fmla="*/ 12438 w 13634"/>
                  <a:gd name="connsiteY4" fmla="*/ 5350 h 11322"/>
                  <a:gd name="connsiteX5" fmla="*/ 13164 w 13634"/>
                  <a:gd name="connsiteY5" fmla="*/ 9770 h 11322"/>
                  <a:gd name="connsiteX6" fmla="*/ 6727 w 13634"/>
                  <a:gd name="connsiteY6" fmla="*/ 10173 h 11322"/>
                  <a:gd name="connsiteX7" fmla="*/ 753 w 13634"/>
                  <a:gd name="connsiteY7" fmla="*/ 11322 h 11322"/>
                  <a:gd name="connsiteX8" fmla="*/ 340 w 13634"/>
                  <a:gd name="connsiteY8" fmla="*/ 5684 h 11322"/>
                  <a:gd name="connsiteX9" fmla="*/ 3799 w 13634"/>
                  <a:gd name="connsiteY9" fmla="*/ 4 h 11322"/>
                  <a:gd name="connsiteX0" fmla="*/ 3799 w 15281"/>
                  <a:gd name="connsiteY0" fmla="*/ 4 h 11322"/>
                  <a:gd name="connsiteX1" fmla="*/ 5197 w 15281"/>
                  <a:gd name="connsiteY1" fmla="*/ 2823 h 11322"/>
                  <a:gd name="connsiteX2" fmla="*/ 10340 w 15281"/>
                  <a:gd name="connsiteY2" fmla="*/ 684 h 11322"/>
                  <a:gd name="connsiteX3" fmla="*/ 8673 w 15281"/>
                  <a:gd name="connsiteY3" fmla="*/ 5684 h 11322"/>
                  <a:gd name="connsiteX4" fmla="*/ 15086 w 15281"/>
                  <a:gd name="connsiteY4" fmla="*/ 7206 h 11322"/>
                  <a:gd name="connsiteX5" fmla="*/ 13164 w 15281"/>
                  <a:gd name="connsiteY5" fmla="*/ 9770 h 11322"/>
                  <a:gd name="connsiteX6" fmla="*/ 6727 w 15281"/>
                  <a:gd name="connsiteY6" fmla="*/ 10173 h 11322"/>
                  <a:gd name="connsiteX7" fmla="*/ 753 w 15281"/>
                  <a:gd name="connsiteY7" fmla="*/ 11322 h 11322"/>
                  <a:gd name="connsiteX8" fmla="*/ 340 w 15281"/>
                  <a:gd name="connsiteY8" fmla="*/ 5684 h 11322"/>
                  <a:gd name="connsiteX9" fmla="*/ 3799 w 15281"/>
                  <a:gd name="connsiteY9" fmla="*/ 4 h 11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81" h="11322">
                    <a:moveTo>
                      <a:pt x="3799" y="4"/>
                    </a:moveTo>
                    <a:cubicBezTo>
                      <a:pt x="4716" y="-131"/>
                      <a:pt x="4280" y="2958"/>
                      <a:pt x="5197" y="2823"/>
                    </a:cubicBezTo>
                    <a:cubicBezTo>
                      <a:pt x="7058" y="2958"/>
                      <a:pt x="8479" y="549"/>
                      <a:pt x="10340" y="684"/>
                    </a:cubicBezTo>
                    <a:cubicBezTo>
                      <a:pt x="9419" y="684"/>
                      <a:pt x="7882" y="4597"/>
                      <a:pt x="8673" y="5684"/>
                    </a:cubicBezTo>
                    <a:cubicBezTo>
                      <a:pt x="9464" y="6771"/>
                      <a:pt x="14338" y="6525"/>
                      <a:pt x="15086" y="7206"/>
                    </a:cubicBezTo>
                    <a:cubicBezTo>
                      <a:pt x="15835" y="7887"/>
                      <a:pt x="14265" y="8910"/>
                      <a:pt x="13164" y="9770"/>
                    </a:cubicBezTo>
                    <a:cubicBezTo>
                      <a:pt x="10720" y="10018"/>
                      <a:pt x="9171" y="9925"/>
                      <a:pt x="6727" y="10173"/>
                    </a:cubicBezTo>
                    <a:lnTo>
                      <a:pt x="753" y="11322"/>
                    </a:lnTo>
                    <a:cubicBezTo>
                      <a:pt x="-168" y="11322"/>
                      <a:pt x="-168" y="7570"/>
                      <a:pt x="340" y="5684"/>
                    </a:cubicBezTo>
                    <a:cubicBezTo>
                      <a:pt x="848" y="3798"/>
                      <a:pt x="2878" y="4"/>
                      <a:pt x="3799" y="4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675147">
            <a:off x="5383213" y="2432050"/>
            <a:ext cx="15557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Группа 23"/>
          <p:cNvGrpSpPr>
            <a:grpSpLocks/>
          </p:cNvGrpSpPr>
          <p:nvPr/>
        </p:nvGrpSpPr>
        <p:grpSpPr bwMode="auto">
          <a:xfrm rot="2068734" flipH="1">
            <a:off x="571500" y="1155700"/>
            <a:ext cx="1509713" cy="836613"/>
            <a:chOff x="-216150" y="-2816060"/>
            <a:chExt cx="2132637" cy="1199223"/>
          </a:xfrm>
        </p:grpSpPr>
        <p:sp>
          <p:nvSpPr>
            <p:cNvPr id="32" name="Трапеция 5"/>
            <p:cNvSpPr/>
            <p:nvPr/>
          </p:nvSpPr>
          <p:spPr>
            <a:xfrm rot="14494107">
              <a:off x="1016996" y="-2828995"/>
              <a:ext cx="889746" cy="912705"/>
            </a:xfrm>
            <a:custGeom>
              <a:avLst/>
              <a:gdLst>
                <a:gd name="connsiteX0" fmla="*/ 0 w 648072"/>
                <a:gd name="connsiteY0" fmla="*/ 576064 h 576064"/>
                <a:gd name="connsiteX1" fmla="*/ 144016 w 648072"/>
                <a:gd name="connsiteY1" fmla="*/ 0 h 576064"/>
                <a:gd name="connsiteX2" fmla="*/ 504056 w 648072"/>
                <a:gd name="connsiteY2" fmla="*/ 0 h 576064"/>
                <a:gd name="connsiteX3" fmla="*/ 648072 w 648072"/>
                <a:gd name="connsiteY3" fmla="*/ 576064 h 576064"/>
                <a:gd name="connsiteX4" fmla="*/ 0 w 648072"/>
                <a:gd name="connsiteY4" fmla="*/ 576064 h 576064"/>
                <a:gd name="connsiteX0" fmla="*/ 0 w 775663"/>
                <a:gd name="connsiteY0" fmla="*/ 809980 h 809980"/>
                <a:gd name="connsiteX1" fmla="*/ 271607 w 775663"/>
                <a:gd name="connsiteY1" fmla="*/ 0 h 809980"/>
                <a:gd name="connsiteX2" fmla="*/ 631647 w 775663"/>
                <a:gd name="connsiteY2" fmla="*/ 0 h 809980"/>
                <a:gd name="connsiteX3" fmla="*/ 775663 w 775663"/>
                <a:gd name="connsiteY3" fmla="*/ 576064 h 809980"/>
                <a:gd name="connsiteX4" fmla="*/ 0 w 775663"/>
                <a:gd name="connsiteY4" fmla="*/ 809980 h 809980"/>
                <a:gd name="connsiteX0" fmla="*/ 0 w 796931"/>
                <a:gd name="connsiteY0" fmla="*/ 809980 h 809980"/>
                <a:gd name="connsiteX1" fmla="*/ 271607 w 796931"/>
                <a:gd name="connsiteY1" fmla="*/ 0 h 809980"/>
                <a:gd name="connsiteX2" fmla="*/ 631647 w 796931"/>
                <a:gd name="connsiteY2" fmla="*/ 0 h 809980"/>
                <a:gd name="connsiteX3" fmla="*/ 796931 w 796931"/>
                <a:gd name="connsiteY3" fmla="*/ 597329 h 809980"/>
                <a:gd name="connsiteX4" fmla="*/ 0 w 796931"/>
                <a:gd name="connsiteY4" fmla="*/ 809980 h 809980"/>
                <a:gd name="connsiteX0" fmla="*/ 0 w 796931"/>
                <a:gd name="connsiteY0" fmla="*/ 809980 h 809980"/>
                <a:gd name="connsiteX1" fmla="*/ 271607 w 796931"/>
                <a:gd name="connsiteY1" fmla="*/ 0 h 809980"/>
                <a:gd name="connsiteX2" fmla="*/ 631647 w 796931"/>
                <a:gd name="connsiteY2" fmla="*/ 0 h 809980"/>
                <a:gd name="connsiteX3" fmla="*/ 796931 w 796931"/>
                <a:gd name="connsiteY3" fmla="*/ 597329 h 809980"/>
                <a:gd name="connsiteX4" fmla="*/ 0 w 796931"/>
                <a:gd name="connsiteY4" fmla="*/ 809980 h 809980"/>
                <a:gd name="connsiteX0" fmla="*/ 0 w 860730"/>
                <a:gd name="connsiteY0" fmla="*/ 809980 h 873775"/>
                <a:gd name="connsiteX1" fmla="*/ 271607 w 860730"/>
                <a:gd name="connsiteY1" fmla="*/ 0 h 873775"/>
                <a:gd name="connsiteX2" fmla="*/ 631647 w 860730"/>
                <a:gd name="connsiteY2" fmla="*/ 0 h 873775"/>
                <a:gd name="connsiteX3" fmla="*/ 860730 w 860730"/>
                <a:gd name="connsiteY3" fmla="*/ 873775 h 873775"/>
                <a:gd name="connsiteX4" fmla="*/ 0 w 860730"/>
                <a:gd name="connsiteY4" fmla="*/ 809980 h 873775"/>
                <a:gd name="connsiteX0" fmla="*/ 0 w 945788"/>
                <a:gd name="connsiteY0" fmla="*/ 916303 h 916303"/>
                <a:gd name="connsiteX1" fmla="*/ 356665 w 945788"/>
                <a:gd name="connsiteY1" fmla="*/ 0 h 916303"/>
                <a:gd name="connsiteX2" fmla="*/ 716705 w 945788"/>
                <a:gd name="connsiteY2" fmla="*/ 0 h 916303"/>
                <a:gd name="connsiteX3" fmla="*/ 945788 w 945788"/>
                <a:gd name="connsiteY3" fmla="*/ 873775 h 916303"/>
                <a:gd name="connsiteX4" fmla="*/ 0 w 945788"/>
                <a:gd name="connsiteY4" fmla="*/ 916303 h 916303"/>
                <a:gd name="connsiteX0" fmla="*/ 0 w 945788"/>
                <a:gd name="connsiteY0" fmla="*/ 916303 h 942467"/>
                <a:gd name="connsiteX1" fmla="*/ 356665 w 945788"/>
                <a:gd name="connsiteY1" fmla="*/ 0 h 942467"/>
                <a:gd name="connsiteX2" fmla="*/ 716705 w 945788"/>
                <a:gd name="connsiteY2" fmla="*/ 0 h 942467"/>
                <a:gd name="connsiteX3" fmla="*/ 945788 w 945788"/>
                <a:gd name="connsiteY3" fmla="*/ 873775 h 942467"/>
                <a:gd name="connsiteX4" fmla="*/ 656837 w 945788"/>
                <a:gd name="connsiteY4" fmla="*/ 657901 h 942467"/>
                <a:gd name="connsiteX5" fmla="*/ 0 w 945788"/>
                <a:gd name="connsiteY5" fmla="*/ 916303 h 94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788" h="942467">
                  <a:moveTo>
                    <a:pt x="0" y="916303"/>
                  </a:moveTo>
                  <a:lnTo>
                    <a:pt x="356665" y="0"/>
                  </a:lnTo>
                  <a:lnTo>
                    <a:pt x="716705" y="0"/>
                  </a:lnTo>
                  <a:lnTo>
                    <a:pt x="945788" y="873775"/>
                  </a:lnTo>
                  <a:cubicBezTo>
                    <a:pt x="911000" y="1001146"/>
                    <a:pt x="814468" y="650813"/>
                    <a:pt x="656837" y="657901"/>
                  </a:cubicBezTo>
                  <a:cubicBezTo>
                    <a:pt x="499206" y="664989"/>
                    <a:pt x="25219" y="1043674"/>
                    <a:pt x="0" y="91630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uk-UA" dirty="0"/>
            </a:p>
          </p:txBody>
        </p:sp>
        <p:grpSp>
          <p:nvGrpSpPr>
            <p:cNvPr id="13333" name="Группа 33"/>
            <p:cNvGrpSpPr>
              <a:grpSpLocks/>
            </p:cNvGrpSpPr>
            <p:nvPr/>
          </p:nvGrpSpPr>
          <p:grpSpPr bwMode="auto">
            <a:xfrm>
              <a:off x="-216150" y="-2791988"/>
              <a:ext cx="1580075" cy="1175151"/>
              <a:chOff x="-3720938" y="-602600"/>
              <a:chExt cx="1580075" cy="1175151"/>
            </a:xfrm>
          </p:grpSpPr>
          <p:sp>
            <p:nvSpPr>
              <p:cNvPr id="35" name="Овал 9"/>
              <p:cNvSpPr/>
              <p:nvPr/>
            </p:nvSpPr>
            <p:spPr>
              <a:xfrm rot="332986">
                <a:off x="-3717103" y="-375989"/>
                <a:ext cx="1374664" cy="616678"/>
              </a:xfrm>
              <a:custGeom>
                <a:avLst/>
                <a:gdLst>
                  <a:gd name="connsiteX0" fmla="*/ 0 w 1467164"/>
                  <a:gd name="connsiteY0" fmla="*/ 359603 h 719206"/>
                  <a:gd name="connsiteX1" fmla="*/ 733582 w 1467164"/>
                  <a:gd name="connsiteY1" fmla="*/ 0 h 719206"/>
                  <a:gd name="connsiteX2" fmla="*/ 1467164 w 1467164"/>
                  <a:gd name="connsiteY2" fmla="*/ 359603 h 719206"/>
                  <a:gd name="connsiteX3" fmla="*/ 733582 w 1467164"/>
                  <a:gd name="connsiteY3" fmla="*/ 719206 h 719206"/>
                  <a:gd name="connsiteX4" fmla="*/ 0 w 1467164"/>
                  <a:gd name="connsiteY4" fmla="*/ 359603 h 719206"/>
                  <a:gd name="connsiteX0" fmla="*/ 23332 w 1490496"/>
                  <a:gd name="connsiteY0" fmla="*/ 359603 h 726851"/>
                  <a:gd name="connsiteX1" fmla="*/ 756914 w 1490496"/>
                  <a:gd name="connsiteY1" fmla="*/ 0 h 726851"/>
                  <a:gd name="connsiteX2" fmla="*/ 1490496 w 1490496"/>
                  <a:gd name="connsiteY2" fmla="*/ 359603 h 726851"/>
                  <a:gd name="connsiteX3" fmla="*/ 756914 w 1490496"/>
                  <a:gd name="connsiteY3" fmla="*/ 719206 h 726851"/>
                  <a:gd name="connsiteX4" fmla="*/ 234436 w 1490496"/>
                  <a:gd name="connsiteY4" fmla="*/ 585952 h 726851"/>
                  <a:gd name="connsiteX5" fmla="*/ 23332 w 1490496"/>
                  <a:gd name="connsiteY5" fmla="*/ 359603 h 726851"/>
                  <a:gd name="connsiteX0" fmla="*/ 13075 w 1480239"/>
                  <a:gd name="connsiteY0" fmla="*/ 359603 h 726851"/>
                  <a:gd name="connsiteX1" fmla="*/ 746657 w 1480239"/>
                  <a:gd name="connsiteY1" fmla="*/ 0 h 726851"/>
                  <a:gd name="connsiteX2" fmla="*/ 1480239 w 1480239"/>
                  <a:gd name="connsiteY2" fmla="*/ 359603 h 726851"/>
                  <a:gd name="connsiteX3" fmla="*/ 746657 w 1480239"/>
                  <a:gd name="connsiteY3" fmla="*/ 719206 h 726851"/>
                  <a:gd name="connsiteX4" fmla="*/ 224179 w 1480239"/>
                  <a:gd name="connsiteY4" fmla="*/ 585952 h 726851"/>
                  <a:gd name="connsiteX5" fmla="*/ 13075 w 1480239"/>
                  <a:gd name="connsiteY5" fmla="*/ 359603 h 726851"/>
                  <a:gd name="connsiteX0" fmla="*/ 13075 w 1480239"/>
                  <a:gd name="connsiteY0" fmla="*/ 359603 h 725152"/>
                  <a:gd name="connsiteX1" fmla="*/ 746657 w 1480239"/>
                  <a:gd name="connsiteY1" fmla="*/ 0 h 725152"/>
                  <a:gd name="connsiteX2" fmla="*/ 1480239 w 1480239"/>
                  <a:gd name="connsiteY2" fmla="*/ 359603 h 725152"/>
                  <a:gd name="connsiteX3" fmla="*/ 746657 w 1480239"/>
                  <a:gd name="connsiteY3" fmla="*/ 719206 h 725152"/>
                  <a:gd name="connsiteX4" fmla="*/ 224179 w 1480239"/>
                  <a:gd name="connsiteY4" fmla="*/ 585952 h 725152"/>
                  <a:gd name="connsiteX5" fmla="*/ 13075 w 1480239"/>
                  <a:gd name="connsiteY5" fmla="*/ 359603 h 725152"/>
                  <a:gd name="connsiteX0" fmla="*/ 18717 w 1485881"/>
                  <a:gd name="connsiteY0" fmla="*/ 359603 h 722010"/>
                  <a:gd name="connsiteX1" fmla="*/ 752299 w 1485881"/>
                  <a:gd name="connsiteY1" fmla="*/ 0 h 722010"/>
                  <a:gd name="connsiteX2" fmla="*/ 1485881 w 1485881"/>
                  <a:gd name="connsiteY2" fmla="*/ 359603 h 722010"/>
                  <a:gd name="connsiteX3" fmla="*/ 752299 w 1485881"/>
                  <a:gd name="connsiteY3" fmla="*/ 719206 h 722010"/>
                  <a:gd name="connsiteX4" fmla="*/ 163251 w 1485881"/>
                  <a:gd name="connsiteY4" fmla="*/ 531173 h 722010"/>
                  <a:gd name="connsiteX5" fmla="*/ 18717 w 1485881"/>
                  <a:gd name="connsiteY5" fmla="*/ 359603 h 722010"/>
                  <a:gd name="connsiteX0" fmla="*/ 16104 w 1545416"/>
                  <a:gd name="connsiteY0" fmla="*/ 350336 h 722016"/>
                  <a:gd name="connsiteX1" fmla="*/ 811834 w 1545416"/>
                  <a:gd name="connsiteY1" fmla="*/ 6 h 722016"/>
                  <a:gd name="connsiteX2" fmla="*/ 1545416 w 1545416"/>
                  <a:gd name="connsiteY2" fmla="*/ 359609 h 722016"/>
                  <a:gd name="connsiteX3" fmla="*/ 811834 w 1545416"/>
                  <a:gd name="connsiteY3" fmla="*/ 719212 h 722016"/>
                  <a:gd name="connsiteX4" fmla="*/ 222786 w 1545416"/>
                  <a:gd name="connsiteY4" fmla="*/ 531179 h 722016"/>
                  <a:gd name="connsiteX5" fmla="*/ 16104 w 1545416"/>
                  <a:gd name="connsiteY5" fmla="*/ 350336 h 72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5416" h="722016">
                    <a:moveTo>
                      <a:pt x="16104" y="350336"/>
                    </a:moveTo>
                    <a:cubicBezTo>
                      <a:pt x="114279" y="261807"/>
                      <a:pt x="556949" y="-1540"/>
                      <a:pt x="811834" y="6"/>
                    </a:cubicBezTo>
                    <a:cubicBezTo>
                      <a:pt x="1066719" y="1552"/>
                      <a:pt x="1545416" y="161006"/>
                      <a:pt x="1545416" y="359609"/>
                    </a:cubicBezTo>
                    <a:cubicBezTo>
                      <a:pt x="1545416" y="558212"/>
                      <a:pt x="1032272" y="690617"/>
                      <a:pt x="811834" y="719212"/>
                    </a:cubicBezTo>
                    <a:cubicBezTo>
                      <a:pt x="591396" y="747807"/>
                      <a:pt x="-164356" y="548739"/>
                      <a:pt x="222786" y="531179"/>
                    </a:cubicBezTo>
                    <a:cubicBezTo>
                      <a:pt x="304036" y="359599"/>
                      <a:pt x="-82071" y="438865"/>
                      <a:pt x="16104" y="350336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/>
              </a:p>
            </p:txBody>
          </p:sp>
          <p:sp>
            <p:nvSpPr>
              <p:cNvPr id="36" name="Овал 35"/>
              <p:cNvSpPr/>
              <p:nvPr/>
            </p:nvSpPr>
            <p:spPr>
              <a:xfrm flipV="1">
                <a:off x="-3486310" y="-199385"/>
                <a:ext cx="103156" cy="12970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Блок-схема: сохраненные данные 11"/>
              <p:cNvSpPr/>
              <p:nvPr/>
            </p:nvSpPr>
            <p:spPr>
              <a:xfrm rot="1231833">
                <a:off x="-3120390" y="-602785"/>
                <a:ext cx="679484" cy="382295"/>
              </a:xfrm>
              <a:custGeom>
                <a:avLst/>
                <a:gdLst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8333 w 10000"/>
                  <a:gd name="connsiteY2" fmla="*/ 5000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3 h 10003"/>
                  <a:gd name="connsiteX1" fmla="*/ 5257 w 10000"/>
                  <a:gd name="connsiteY1" fmla="*/ 3880 h 10003"/>
                  <a:gd name="connsiteX2" fmla="*/ 10000 w 10000"/>
                  <a:gd name="connsiteY2" fmla="*/ 3 h 10003"/>
                  <a:gd name="connsiteX3" fmla="*/ 8333 w 10000"/>
                  <a:gd name="connsiteY3" fmla="*/ 5003 h 10003"/>
                  <a:gd name="connsiteX4" fmla="*/ 10000 w 10000"/>
                  <a:gd name="connsiteY4" fmla="*/ 10003 h 10003"/>
                  <a:gd name="connsiteX5" fmla="*/ 1667 w 10000"/>
                  <a:gd name="connsiteY5" fmla="*/ 10003 h 10003"/>
                  <a:gd name="connsiteX6" fmla="*/ 0 w 10000"/>
                  <a:gd name="connsiteY6" fmla="*/ 5003 h 10003"/>
                  <a:gd name="connsiteX7" fmla="*/ 1667 w 10000"/>
                  <a:gd name="connsiteY7" fmla="*/ 3 h 10003"/>
                  <a:gd name="connsiteX0" fmla="*/ 1667 w 12824"/>
                  <a:gd name="connsiteY0" fmla="*/ 3 h 10003"/>
                  <a:gd name="connsiteX1" fmla="*/ 5257 w 12824"/>
                  <a:gd name="connsiteY1" fmla="*/ 3880 h 10003"/>
                  <a:gd name="connsiteX2" fmla="*/ 10000 w 12824"/>
                  <a:gd name="connsiteY2" fmla="*/ 3 h 10003"/>
                  <a:gd name="connsiteX3" fmla="*/ 8333 w 12824"/>
                  <a:gd name="connsiteY3" fmla="*/ 5003 h 10003"/>
                  <a:gd name="connsiteX4" fmla="*/ 12824 w 12824"/>
                  <a:gd name="connsiteY4" fmla="*/ 9089 h 10003"/>
                  <a:gd name="connsiteX5" fmla="*/ 1667 w 12824"/>
                  <a:gd name="connsiteY5" fmla="*/ 10003 h 10003"/>
                  <a:gd name="connsiteX6" fmla="*/ 0 w 12824"/>
                  <a:gd name="connsiteY6" fmla="*/ 5003 h 10003"/>
                  <a:gd name="connsiteX7" fmla="*/ 1667 w 12824"/>
                  <a:gd name="connsiteY7" fmla="*/ 3 h 10003"/>
                  <a:gd name="connsiteX0" fmla="*/ 1885 w 13042"/>
                  <a:gd name="connsiteY0" fmla="*/ 3 h 10641"/>
                  <a:gd name="connsiteX1" fmla="*/ 5475 w 13042"/>
                  <a:gd name="connsiteY1" fmla="*/ 3880 h 10641"/>
                  <a:gd name="connsiteX2" fmla="*/ 10218 w 13042"/>
                  <a:gd name="connsiteY2" fmla="*/ 3 h 10641"/>
                  <a:gd name="connsiteX3" fmla="*/ 8551 w 13042"/>
                  <a:gd name="connsiteY3" fmla="*/ 5003 h 10641"/>
                  <a:gd name="connsiteX4" fmla="*/ 13042 w 13042"/>
                  <a:gd name="connsiteY4" fmla="*/ 9089 h 10641"/>
                  <a:gd name="connsiteX5" fmla="*/ 631 w 13042"/>
                  <a:gd name="connsiteY5" fmla="*/ 10641 h 10641"/>
                  <a:gd name="connsiteX6" fmla="*/ 218 w 13042"/>
                  <a:gd name="connsiteY6" fmla="*/ 5003 h 10641"/>
                  <a:gd name="connsiteX7" fmla="*/ 1885 w 13042"/>
                  <a:gd name="connsiteY7" fmla="*/ 3 h 10641"/>
                  <a:gd name="connsiteX0" fmla="*/ 1885 w 13042"/>
                  <a:gd name="connsiteY0" fmla="*/ 5 h 10643"/>
                  <a:gd name="connsiteX1" fmla="*/ 5075 w 13042"/>
                  <a:gd name="connsiteY1" fmla="*/ 2144 h 10643"/>
                  <a:gd name="connsiteX2" fmla="*/ 10218 w 13042"/>
                  <a:gd name="connsiteY2" fmla="*/ 5 h 10643"/>
                  <a:gd name="connsiteX3" fmla="*/ 8551 w 13042"/>
                  <a:gd name="connsiteY3" fmla="*/ 5005 h 10643"/>
                  <a:gd name="connsiteX4" fmla="*/ 13042 w 13042"/>
                  <a:gd name="connsiteY4" fmla="*/ 9091 h 10643"/>
                  <a:gd name="connsiteX5" fmla="*/ 631 w 13042"/>
                  <a:gd name="connsiteY5" fmla="*/ 10643 h 10643"/>
                  <a:gd name="connsiteX6" fmla="*/ 218 w 13042"/>
                  <a:gd name="connsiteY6" fmla="*/ 5005 h 10643"/>
                  <a:gd name="connsiteX7" fmla="*/ 1885 w 13042"/>
                  <a:gd name="connsiteY7" fmla="*/ 5 h 10643"/>
                  <a:gd name="connsiteX0" fmla="*/ 1885 w 13779"/>
                  <a:gd name="connsiteY0" fmla="*/ 5 h 10643"/>
                  <a:gd name="connsiteX1" fmla="*/ 5075 w 13779"/>
                  <a:gd name="connsiteY1" fmla="*/ 2144 h 10643"/>
                  <a:gd name="connsiteX2" fmla="*/ 10218 w 13779"/>
                  <a:gd name="connsiteY2" fmla="*/ 5 h 10643"/>
                  <a:gd name="connsiteX3" fmla="*/ 8551 w 13779"/>
                  <a:gd name="connsiteY3" fmla="*/ 5005 h 10643"/>
                  <a:gd name="connsiteX4" fmla="*/ 12316 w 13779"/>
                  <a:gd name="connsiteY4" fmla="*/ 4671 h 10643"/>
                  <a:gd name="connsiteX5" fmla="*/ 13042 w 13779"/>
                  <a:gd name="connsiteY5" fmla="*/ 9091 h 10643"/>
                  <a:gd name="connsiteX6" fmla="*/ 631 w 13779"/>
                  <a:gd name="connsiteY6" fmla="*/ 10643 h 10643"/>
                  <a:gd name="connsiteX7" fmla="*/ 218 w 13779"/>
                  <a:gd name="connsiteY7" fmla="*/ 5005 h 10643"/>
                  <a:gd name="connsiteX8" fmla="*/ 1885 w 13779"/>
                  <a:gd name="connsiteY8" fmla="*/ 5 h 10643"/>
                  <a:gd name="connsiteX0" fmla="*/ 1885 w 13615"/>
                  <a:gd name="connsiteY0" fmla="*/ 5 h 10643"/>
                  <a:gd name="connsiteX1" fmla="*/ 5075 w 13615"/>
                  <a:gd name="connsiteY1" fmla="*/ 2144 h 10643"/>
                  <a:gd name="connsiteX2" fmla="*/ 10218 w 13615"/>
                  <a:gd name="connsiteY2" fmla="*/ 5 h 10643"/>
                  <a:gd name="connsiteX3" fmla="*/ 8551 w 13615"/>
                  <a:gd name="connsiteY3" fmla="*/ 5005 h 10643"/>
                  <a:gd name="connsiteX4" fmla="*/ 11433 w 13615"/>
                  <a:gd name="connsiteY4" fmla="*/ 6933 h 10643"/>
                  <a:gd name="connsiteX5" fmla="*/ 13042 w 13615"/>
                  <a:gd name="connsiteY5" fmla="*/ 9091 h 10643"/>
                  <a:gd name="connsiteX6" fmla="*/ 631 w 13615"/>
                  <a:gd name="connsiteY6" fmla="*/ 10643 h 10643"/>
                  <a:gd name="connsiteX7" fmla="*/ 218 w 13615"/>
                  <a:gd name="connsiteY7" fmla="*/ 5005 h 10643"/>
                  <a:gd name="connsiteX8" fmla="*/ 1885 w 13615"/>
                  <a:gd name="connsiteY8" fmla="*/ 5 h 10643"/>
                  <a:gd name="connsiteX0" fmla="*/ 1885 w 13500"/>
                  <a:gd name="connsiteY0" fmla="*/ 5 h 10643"/>
                  <a:gd name="connsiteX1" fmla="*/ 5075 w 13500"/>
                  <a:gd name="connsiteY1" fmla="*/ 2144 h 10643"/>
                  <a:gd name="connsiteX2" fmla="*/ 10218 w 13500"/>
                  <a:gd name="connsiteY2" fmla="*/ 5 h 10643"/>
                  <a:gd name="connsiteX3" fmla="*/ 8551 w 13500"/>
                  <a:gd name="connsiteY3" fmla="*/ 5005 h 10643"/>
                  <a:gd name="connsiteX4" fmla="*/ 10455 w 13500"/>
                  <a:gd name="connsiteY4" fmla="*/ 8809 h 10643"/>
                  <a:gd name="connsiteX5" fmla="*/ 13042 w 13500"/>
                  <a:gd name="connsiteY5" fmla="*/ 9091 h 10643"/>
                  <a:gd name="connsiteX6" fmla="*/ 631 w 13500"/>
                  <a:gd name="connsiteY6" fmla="*/ 10643 h 10643"/>
                  <a:gd name="connsiteX7" fmla="*/ 218 w 13500"/>
                  <a:gd name="connsiteY7" fmla="*/ 5005 h 10643"/>
                  <a:gd name="connsiteX8" fmla="*/ 1885 w 13500"/>
                  <a:gd name="connsiteY8" fmla="*/ 5 h 10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500" h="10643">
                    <a:moveTo>
                      <a:pt x="1885" y="5"/>
                    </a:moveTo>
                    <a:cubicBezTo>
                      <a:pt x="2802" y="-130"/>
                      <a:pt x="4158" y="2279"/>
                      <a:pt x="5075" y="2144"/>
                    </a:cubicBezTo>
                    <a:cubicBezTo>
                      <a:pt x="6936" y="2279"/>
                      <a:pt x="8357" y="-130"/>
                      <a:pt x="10218" y="5"/>
                    </a:cubicBezTo>
                    <a:cubicBezTo>
                      <a:pt x="9297" y="5"/>
                      <a:pt x="8512" y="3538"/>
                      <a:pt x="8551" y="5005"/>
                    </a:cubicBezTo>
                    <a:cubicBezTo>
                      <a:pt x="8590" y="6472"/>
                      <a:pt x="9707" y="8128"/>
                      <a:pt x="10455" y="8809"/>
                    </a:cubicBezTo>
                    <a:cubicBezTo>
                      <a:pt x="11204" y="9490"/>
                      <a:pt x="14746" y="8609"/>
                      <a:pt x="13042" y="9091"/>
                    </a:cubicBezTo>
                    <a:lnTo>
                      <a:pt x="631" y="10643"/>
                    </a:lnTo>
                    <a:cubicBezTo>
                      <a:pt x="-290" y="10643"/>
                      <a:pt x="9" y="6778"/>
                      <a:pt x="218" y="5005"/>
                    </a:cubicBezTo>
                    <a:cubicBezTo>
                      <a:pt x="427" y="3232"/>
                      <a:pt x="964" y="5"/>
                      <a:pt x="1885" y="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/>
              </a:p>
            </p:txBody>
          </p:sp>
          <p:sp>
            <p:nvSpPr>
              <p:cNvPr id="38" name="Блок-схема: сохраненные данные 11"/>
              <p:cNvSpPr/>
              <p:nvPr/>
            </p:nvSpPr>
            <p:spPr>
              <a:xfrm rot="12211832" flipH="1">
                <a:off x="-3081830" y="255367"/>
                <a:ext cx="946344" cy="316304"/>
              </a:xfrm>
              <a:custGeom>
                <a:avLst/>
                <a:gdLst>
                  <a:gd name="connsiteX0" fmla="*/ 1667 w 10000"/>
                  <a:gd name="connsiteY0" fmla="*/ 0 h 10000"/>
                  <a:gd name="connsiteX1" fmla="*/ 10000 w 10000"/>
                  <a:gd name="connsiteY1" fmla="*/ 0 h 10000"/>
                  <a:gd name="connsiteX2" fmla="*/ 8333 w 10000"/>
                  <a:gd name="connsiteY2" fmla="*/ 5000 h 10000"/>
                  <a:gd name="connsiteX3" fmla="*/ 10000 w 10000"/>
                  <a:gd name="connsiteY3" fmla="*/ 10000 h 10000"/>
                  <a:gd name="connsiteX4" fmla="*/ 1667 w 10000"/>
                  <a:gd name="connsiteY4" fmla="*/ 10000 h 10000"/>
                  <a:gd name="connsiteX5" fmla="*/ 0 w 10000"/>
                  <a:gd name="connsiteY5" fmla="*/ 5000 h 10000"/>
                  <a:gd name="connsiteX6" fmla="*/ 1667 w 10000"/>
                  <a:gd name="connsiteY6" fmla="*/ 0 h 10000"/>
                  <a:gd name="connsiteX0" fmla="*/ 1667 w 10000"/>
                  <a:gd name="connsiteY0" fmla="*/ 3 h 10003"/>
                  <a:gd name="connsiteX1" fmla="*/ 5257 w 10000"/>
                  <a:gd name="connsiteY1" fmla="*/ 3880 h 10003"/>
                  <a:gd name="connsiteX2" fmla="*/ 10000 w 10000"/>
                  <a:gd name="connsiteY2" fmla="*/ 3 h 10003"/>
                  <a:gd name="connsiteX3" fmla="*/ 8333 w 10000"/>
                  <a:gd name="connsiteY3" fmla="*/ 5003 h 10003"/>
                  <a:gd name="connsiteX4" fmla="*/ 10000 w 10000"/>
                  <a:gd name="connsiteY4" fmla="*/ 10003 h 10003"/>
                  <a:gd name="connsiteX5" fmla="*/ 1667 w 10000"/>
                  <a:gd name="connsiteY5" fmla="*/ 10003 h 10003"/>
                  <a:gd name="connsiteX6" fmla="*/ 0 w 10000"/>
                  <a:gd name="connsiteY6" fmla="*/ 5003 h 10003"/>
                  <a:gd name="connsiteX7" fmla="*/ 1667 w 10000"/>
                  <a:gd name="connsiteY7" fmla="*/ 3 h 10003"/>
                  <a:gd name="connsiteX0" fmla="*/ 1667 w 12824"/>
                  <a:gd name="connsiteY0" fmla="*/ 3 h 10003"/>
                  <a:gd name="connsiteX1" fmla="*/ 5257 w 12824"/>
                  <a:gd name="connsiteY1" fmla="*/ 3880 h 10003"/>
                  <a:gd name="connsiteX2" fmla="*/ 10000 w 12824"/>
                  <a:gd name="connsiteY2" fmla="*/ 3 h 10003"/>
                  <a:gd name="connsiteX3" fmla="*/ 8333 w 12824"/>
                  <a:gd name="connsiteY3" fmla="*/ 5003 h 10003"/>
                  <a:gd name="connsiteX4" fmla="*/ 12824 w 12824"/>
                  <a:gd name="connsiteY4" fmla="*/ 9089 h 10003"/>
                  <a:gd name="connsiteX5" fmla="*/ 1667 w 12824"/>
                  <a:gd name="connsiteY5" fmla="*/ 10003 h 10003"/>
                  <a:gd name="connsiteX6" fmla="*/ 0 w 12824"/>
                  <a:gd name="connsiteY6" fmla="*/ 5003 h 10003"/>
                  <a:gd name="connsiteX7" fmla="*/ 1667 w 12824"/>
                  <a:gd name="connsiteY7" fmla="*/ 3 h 10003"/>
                  <a:gd name="connsiteX0" fmla="*/ 1885 w 13042"/>
                  <a:gd name="connsiteY0" fmla="*/ 3 h 10641"/>
                  <a:gd name="connsiteX1" fmla="*/ 5475 w 13042"/>
                  <a:gd name="connsiteY1" fmla="*/ 3880 h 10641"/>
                  <a:gd name="connsiteX2" fmla="*/ 10218 w 13042"/>
                  <a:gd name="connsiteY2" fmla="*/ 3 h 10641"/>
                  <a:gd name="connsiteX3" fmla="*/ 8551 w 13042"/>
                  <a:gd name="connsiteY3" fmla="*/ 5003 h 10641"/>
                  <a:gd name="connsiteX4" fmla="*/ 13042 w 13042"/>
                  <a:gd name="connsiteY4" fmla="*/ 9089 h 10641"/>
                  <a:gd name="connsiteX5" fmla="*/ 631 w 13042"/>
                  <a:gd name="connsiteY5" fmla="*/ 10641 h 10641"/>
                  <a:gd name="connsiteX6" fmla="*/ 218 w 13042"/>
                  <a:gd name="connsiteY6" fmla="*/ 5003 h 10641"/>
                  <a:gd name="connsiteX7" fmla="*/ 1885 w 13042"/>
                  <a:gd name="connsiteY7" fmla="*/ 3 h 10641"/>
                  <a:gd name="connsiteX0" fmla="*/ 1885 w 13042"/>
                  <a:gd name="connsiteY0" fmla="*/ 5 h 10643"/>
                  <a:gd name="connsiteX1" fmla="*/ 5075 w 13042"/>
                  <a:gd name="connsiteY1" fmla="*/ 2144 h 10643"/>
                  <a:gd name="connsiteX2" fmla="*/ 10218 w 13042"/>
                  <a:gd name="connsiteY2" fmla="*/ 5 h 10643"/>
                  <a:gd name="connsiteX3" fmla="*/ 8551 w 13042"/>
                  <a:gd name="connsiteY3" fmla="*/ 5005 h 10643"/>
                  <a:gd name="connsiteX4" fmla="*/ 13042 w 13042"/>
                  <a:gd name="connsiteY4" fmla="*/ 9091 h 10643"/>
                  <a:gd name="connsiteX5" fmla="*/ 631 w 13042"/>
                  <a:gd name="connsiteY5" fmla="*/ 10643 h 10643"/>
                  <a:gd name="connsiteX6" fmla="*/ 218 w 13042"/>
                  <a:gd name="connsiteY6" fmla="*/ 5005 h 10643"/>
                  <a:gd name="connsiteX7" fmla="*/ 1885 w 13042"/>
                  <a:gd name="connsiteY7" fmla="*/ 5 h 10643"/>
                  <a:gd name="connsiteX0" fmla="*/ 1885 w 13779"/>
                  <a:gd name="connsiteY0" fmla="*/ 5 h 10643"/>
                  <a:gd name="connsiteX1" fmla="*/ 5075 w 13779"/>
                  <a:gd name="connsiteY1" fmla="*/ 2144 h 10643"/>
                  <a:gd name="connsiteX2" fmla="*/ 10218 w 13779"/>
                  <a:gd name="connsiteY2" fmla="*/ 5 h 10643"/>
                  <a:gd name="connsiteX3" fmla="*/ 8551 w 13779"/>
                  <a:gd name="connsiteY3" fmla="*/ 5005 h 10643"/>
                  <a:gd name="connsiteX4" fmla="*/ 12316 w 13779"/>
                  <a:gd name="connsiteY4" fmla="*/ 4671 h 10643"/>
                  <a:gd name="connsiteX5" fmla="*/ 13042 w 13779"/>
                  <a:gd name="connsiteY5" fmla="*/ 9091 h 10643"/>
                  <a:gd name="connsiteX6" fmla="*/ 631 w 13779"/>
                  <a:gd name="connsiteY6" fmla="*/ 10643 h 10643"/>
                  <a:gd name="connsiteX7" fmla="*/ 218 w 13779"/>
                  <a:gd name="connsiteY7" fmla="*/ 5005 h 10643"/>
                  <a:gd name="connsiteX8" fmla="*/ 1885 w 13779"/>
                  <a:gd name="connsiteY8" fmla="*/ 5 h 10643"/>
                  <a:gd name="connsiteX0" fmla="*/ 3787 w 13900"/>
                  <a:gd name="connsiteY0" fmla="*/ 3393 h 10643"/>
                  <a:gd name="connsiteX1" fmla="*/ 5196 w 13900"/>
                  <a:gd name="connsiteY1" fmla="*/ 2144 h 10643"/>
                  <a:gd name="connsiteX2" fmla="*/ 10339 w 13900"/>
                  <a:gd name="connsiteY2" fmla="*/ 5 h 10643"/>
                  <a:gd name="connsiteX3" fmla="*/ 8672 w 13900"/>
                  <a:gd name="connsiteY3" fmla="*/ 5005 h 10643"/>
                  <a:gd name="connsiteX4" fmla="*/ 12437 w 13900"/>
                  <a:gd name="connsiteY4" fmla="*/ 4671 h 10643"/>
                  <a:gd name="connsiteX5" fmla="*/ 13163 w 13900"/>
                  <a:gd name="connsiteY5" fmla="*/ 9091 h 10643"/>
                  <a:gd name="connsiteX6" fmla="*/ 752 w 13900"/>
                  <a:gd name="connsiteY6" fmla="*/ 10643 h 10643"/>
                  <a:gd name="connsiteX7" fmla="*/ 339 w 13900"/>
                  <a:gd name="connsiteY7" fmla="*/ 5005 h 10643"/>
                  <a:gd name="connsiteX8" fmla="*/ 3787 w 13900"/>
                  <a:gd name="connsiteY8" fmla="*/ 3393 h 10643"/>
                  <a:gd name="connsiteX0" fmla="*/ 3787 w 13633"/>
                  <a:gd name="connsiteY0" fmla="*/ 3393 h 11603"/>
                  <a:gd name="connsiteX1" fmla="*/ 5196 w 13633"/>
                  <a:gd name="connsiteY1" fmla="*/ 2144 h 11603"/>
                  <a:gd name="connsiteX2" fmla="*/ 10339 w 13633"/>
                  <a:gd name="connsiteY2" fmla="*/ 5 h 11603"/>
                  <a:gd name="connsiteX3" fmla="*/ 8672 w 13633"/>
                  <a:gd name="connsiteY3" fmla="*/ 5005 h 11603"/>
                  <a:gd name="connsiteX4" fmla="*/ 12437 w 13633"/>
                  <a:gd name="connsiteY4" fmla="*/ 4671 h 11603"/>
                  <a:gd name="connsiteX5" fmla="*/ 13163 w 13633"/>
                  <a:gd name="connsiteY5" fmla="*/ 9091 h 11603"/>
                  <a:gd name="connsiteX6" fmla="*/ 7118 w 13633"/>
                  <a:gd name="connsiteY6" fmla="*/ 11603 h 11603"/>
                  <a:gd name="connsiteX7" fmla="*/ 752 w 13633"/>
                  <a:gd name="connsiteY7" fmla="*/ 10643 h 11603"/>
                  <a:gd name="connsiteX8" fmla="*/ 339 w 13633"/>
                  <a:gd name="connsiteY8" fmla="*/ 5005 h 11603"/>
                  <a:gd name="connsiteX9" fmla="*/ 3787 w 13633"/>
                  <a:gd name="connsiteY9" fmla="*/ 3393 h 11603"/>
                  <a:gd name="connsiteX0" fmla="*/ 3799 w 13634"/>
                  <a:gd name="connsiteY0" fmla="*/ 4 h 12282"/>
                  <a:gd name="connsiteX1" fmla="*/ 5197 w 13634"/>
                  <a:gd name="connsiteY1" fmla="*/ 2823 h 12282"/>
                  <a:gd name="connsiteX2" fmla="*/ 10340 w 13634"/>
                  <a:gd name="connsiteY2" fmla="*/ 684 h 12282"/>
                  <a:gd name="connsiteX3" fmla="*/ 8673 w 13634"/>
                  <a:gd name="connsiteY3" fmla="*/ 5684 h 12282"/>
                  <a:gd name="connsiteX4" fmla="*/ 12438 w 13634"/>
                  <a:gd name="connsiteY4" fmla="*/ 5350 h 12282"/>
                  <a:gd name="connsiteX5" fmla="*/ 13164 w 13634"/>
                  <a:gd name="connsiteY5" fmla="*/ 9770 h 12282"/>
                  <a:gd name="connsiteX6" fmla="*/ 7119 w 13634"/>
                  <a:gd name="connsiteY6" fmla="*/ 12282 h 12282"/>
                  <a:gd name="connsiteX7" fmla="*/ 753 w 13634"/>
                  <a:gd name="connsiteY7" fmla="*/ 11322 h 12282"/>
                  <a:gd name="connsiteX8" fmla="*/ 340 w 13634"/>
                  <a:gd name="connsiteY8" fmla="*/ 5684 h 12282"/>
                  <a:gd name="connsiteX9" fmla="*/ 3799 w 13634"/>
                  <a:gd name="connsiteY9" fmla="*/ 4 h 12282"/>
                  <a:gd name="connsiteX0" fmla="*/ 3799 w 13634"/>
                  <a:gd name="connsiteY0" fmla="*/ 4 h 11322"/>
                  <a:gd name="connsiteX1" fmla="*/ 5197 w 13634"/>
                  <a:gd name="connsiteY1" fmla="*/ 2823 h 11322"/>
                  <a:gd name="connsiteX2" fmla="*/ 10340 w 13634"/>
                  <a:gd name="connsiteY2" fmla="*/ 684 h 11322"/>
                  <a:gd name="connsiteX3" fmla="*/ 8673 w 13634"/>
                  <a:gd name="connsiteY3" fmla="*/ 5684 h 11322"/>
                  <a:gd name="connsiteX4" fmla="*/ 12438 w 13634"/>
                  <a:gd name="connsiteY4" fmla="*/ 5350 h 11322"/>
                  <a:gd name="connsiteX5" fmla="*/ 13164 w 13634"/>
                  <a:gd name="connsiteY5" fmla="*/ 9770 h 11322"/>
                  <a:gd name="connsiteX6" fmla="*/ 6727 w 13634"/>
                  <a:gd name="connsiteY6" fmla="*/ 10173 h 11322"/>
                  <a:gd name="connsiteX7" fmla="*/ 753 w 13634"/>
                  <a:gd name="connsiteY7" fmla="*/ 11322 h 11322"/>
                  <a:gd name="connsiteX8" fmla="*/ 340 w 13634"/>
                  <a:gd name="connsiteY8" fmla="*/ 5684 h 11322"/>
                  <a:gd name="connsiteX9" fmla="*/ 3799 w 13634"/>
                  <a:gd name="connsiteY9" fmla="*/ 4 h 11322"/>
                  <a:gd name="connsiteX0" fmla="*/ 3799 w 15281"/>
                  <a:gd name="connsiteY0" fmla="*/ 4 h 11322"/>
                  <a:gd name="connsiteX1" fmla="*/ 5197 w 15281"/>
                  <a:gd name="connsiteY1" fmla="*/ 2823 h 11322"/>
                  <a:gd name="connsiteX2" fmla="*/ 10340 w 15281"/>
                  <a:gd name="connsiteY2" fmla="*/ 684 h 11322"/>
                  <a:gd name="connsiteX3" fmla="*/ 8673 w 15281"/>
                  <a:gd name="connsiteY3" fmla="*/ 5684 h 11322"/>
                  <a:gd name="connsiteX4" fmla="*/ 15086 w 15281"/>
                  <a:gd name="connsiteY4" fmla="*/ 7206 h 11322"/>
                  <a:gd name="connsiteX5" fmla="*/ 13164 w 15281"/>
                  <a:gd name="connsiteY5" fmla="*/ 9770 h 11322"/>
                  <a:gd name="connsiteX6" fmla="*/ 6727 w 15281"/>
                  <a:gd name="connsiteY6" fmla="*/ 10173 h 11322"/>
                  <a:gd name="connsiteX7" fmla="*/ 753 w 15281"/>
                  <a:gd name="connsiteY7" fmla="*/ 11322 h 11322"/>
                  <a:gd name="connsiteX8" fmla="*/ 340 w 15281"/>
                  <a:gd name="connsiteY8" fmla="*/ 5684 h 11322"/>
                  <a:gd name="connsiteX9" fmla="*/ 3799 w 15281"/>
                  <a:gd name="connsiteY9" fmla="*/ 4 h 11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81" h="11322">
                    <a:moveTo>
                      <a:pt x="3799" y="4"/>
                    </a:moveTo>
                    <a:cubicBezTo>
                      <a:pt x="4716" y="-131"/>
                      <a:pt x="4280" y="2958"/>
                      <a:pt x="5197" y="2823"/>
                    </a:cubicBezTo>
                    <a:cubicBezTo>
                      <a:pt x="7058" y="2958"/>
                      <a:pt x="8479" y="549"/>
                      <a:pt x="10340" y="684"/>
                    </a:cubicBezTo>
                    <a:cubicBezTo>
                      <a:pt x="9419" y="684"/>
                      <a:pt x="7882" y="4597"/>
                      <a:pt x="8673" y="5684"/>
                    </a:cubicBezTo>
                    <a:cubicBezTo>
                      <a:pt x="9464" y="6771"/>
                      <a:pt x="14338" y="6525"/>
                      <a:pt x="15086" y="7206"/>
                    </a:cubicBezTo>
                    <a:cubicBezTo>
                      <a:pt x="15835" y="7887"/>
                      <a:pt x="14265" y="8910"/>
                      <a:pt x="13164" y="9770"/>
                    </a:cubicBezTo>
                    <a:cubicBezTo>
                      <a:pt x="10720" y="10018"/>
                      <a:pt x="9171" y="9925"/>
                      <a:pt x="6727" y="10173"/>
                    </a:cubicBezTo>
                    <a:lnTo>
                      <a:pt x="753" y="11322"/>
                    </a:lnTo>
                    <a:cubicBezTo>
                      <a:pt x="-168" y="11322"/>
                      <a:pt x="-168" y="7570"/>
                      <a:pt x="340" y="5684"/>
                    </a:cubicBezTo>
                    <a:cubicBezTo>
                      <a:pt x="848" y="3798"/>
                      <a:pt x="2878" y="4"/>
                      <a:pt x="3799" y="4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uk-UA"/>
              </a:p>
            </p:txBody>
          </p:sp>
        </p:grpSp>
      </p:grpSp>
      <p:sp>
        <p:nvSpPr>
          <p:cNvPr id="2" name="Овал 1"/>
          <p:cNvSpPr/>
          <p:nvPr/>
        </p:nvSpPr>
        <p:spPr>
          <a:xfrm>
            <a:off x="3925888" y="4897438"/>
            <a:ext cx="128587" cy="133350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3910013" y="4833938"/>
            <a:ext cx="215900" cy="22701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884388">
            <a:off x="7172325" y="2012950"/>
            <a:ext cx="1585913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7065963" y="1827213"/>
            <a:ext cx="1917700" cy="13525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56679" y="620688"/>
            <a:ext cx="2225943" cy="17281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AF507438-7753-43E0-B8FC-AC1667EBCBE1}"/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262322">
            <a:off x="1785938" y="2143125"/>
            <a:ext cx="1616075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66913" y="3275013"/>
            <a:ext cx="19272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55782">
            <a:off x="4073525" y="3340100"/>
            <a:ext cx="18288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955118" y="1885660"/>
            <a:ext cx="2281177" cy="16912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AF507438-7753-43E0-B8FC-AC1667EBCBE1}"/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632025">
            <a:off x="1550911" y="1812671"/>
            <a:ext cx="2233974" cy="17344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AF507438-7753-43E0-B8FC-AC1667EBCBE1}"/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59250" y="4208463"/>
            <a:ext cx="15240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30613" y="4291013"/>
            <a:ext cx="152400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4143375" y="4206875"/>
            <a:ext cx="163513" cy="1587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 flipV="1">
            <a:off x="3630613" y="4291013"/>
            <a:ext cx="152400" cy="1587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xit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47" presetClass="exit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7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Calibri</vt:lpstr>
      <vt:lpstr>Arial</vt:lpstr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НатаУ</dc:creator>
  <cp:lastModifiedBy>User</cp:lastModifiedBy>
  <cp:revision>48</cp:revision>
  <dcterms:created xsi:type="dcterms:W3CDTF">2018-11-28T13:40:16Z</dcterms:created>
  <dcterms:modified xsi:type="dcterms:W3CDTF">2019-09-25T15:56:53Z</dcterms:modified>
</cp:coreProperties>
</file>